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30B86-31BD-4DFD-AC72-7C21988BC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F9EAD1-E699-400B-9DED-A64B20FD9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3709A4-8006-41D8-A8FD-59931726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C1C40C-B5D8-4C15-B00D-3DF65D61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ADCD46-129D-45F8-B58E-B09DE10D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7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A1148-F73E-48AD-9D52-47401340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6B3B30-6C0C-4D01-83AD-9E37A08FD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1984B2-6985-4620-9077-D34189FF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284520-ADA6-4CB1-9C45-C23EDC4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05BB2-B46E-44A0-A87D-17DAF100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E64E3C-BE1A-4F12-A076-51EE86C19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633BBB-CCB2-4B8A-A188-2E65F7B1F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413409-6C01-43F1-9183-8174CDA4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2F50E8-A190-4490-9EB4-BBA716CF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94FCEC-0C51-4DFF-A60C-BCDF319D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414D5-FE2A-4374-87F9-1DA680B9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0A714D-B2E5-4020-A99A-072D315B3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248868-B39F-4DF6-8DCA-D32FE223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5C6969-38F5-454B-8135-27C92D1F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1419C2-3767-4C04-91DE-F7A1C8D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E21A6-0452-47D1-8373-17A69957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983B51-D0BC-47B9-8ACC-6168BC71C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ECDD77-F375-4DD4-908A-2762FC88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EC7799-911D-4526-B8A7-AE6D5475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F75AC-4874-45D2-B362-688A95C5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8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7C0F1-0324-4D5E-B366-2CC577DC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EAA5A-678B-4994-AE52-A1459FAF1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4027A1-171D-49E3-A1AB-A0A57B516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AE7885-A8D4-4EDF-9629-23B52D5E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7D3002-6F34-48E5-829D-81612865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EB44DA-2D96-4FB8-9175-E6CE71D9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0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7AB53-454D-40C3-8C62-D9555855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118A4C-3937-46D0-A324-6341BE921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37CAE0-7F4E-4809-9EE9-07FE5569F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37FAE8-BA54-45CC-8C66-28ECC45C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F622A7-1864-4A0B-9493-1679E85FA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986EF2-E1EE-49B2-B8AC-42ECA834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B65E55-B3F1-4D6F-B395-CC224556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22971B-4166-44F1-8B60-70582AE4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5505A-4A4F-47FC-8A23-EA13FA11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AA40F7-6794-45C8-BAAE-4D7C131C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59052B-ABFA-4661-AE9E-9ECB90E5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AB483-5621-416F-87FA-9DEC5A76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4CB9F0-E6CF-4E20-AA99-5BEEBE2A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FEC985-515C-4BD8-A321-551A33AB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212E9B-1024-4A73-9DAB-616B67C4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62CFC-410F-4A85-BBF5-22B84A0D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E09983-4A08-4C42-A36D-8561E857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C6E61C-A684-4419-BA7C-7ECE5F90C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7FAB1E-ADDC-40AE-A8DA-D0F52004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F1D8EA-77AB-4072-8036-B31D11CE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84F868-5A01-4361-9210-33037373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0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DBB5C-57B5-44F7-9564-DBFCCDBC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B3BC9B-B603-4F1D-84FA-A683F9CC6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8AA4FA-DD4D-405F-B382-B2AF8EC5B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83CD45-40D5-48AE-B114-E430ADCD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E745E8-AF1C-47F2-BA9A-E6537970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AE7A6-D19F-46A9-8571-2C211A00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7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FD0D59-6B4C-4AD4-95F6-5F1B92AF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034274-FEA1-4B4E-B3D8-01D7C241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5EB68-6BA4-4055-B1A4-F82804DB7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C169C-4BEC-4F11-BEC1-5503F67B8E0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097A7-6848-4D78-8532-FA5C860AF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71D13F-D090-466D-AB74-49D333967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4DA5-E5D0-442F-B5DC-6D547C33F2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microsoft.com/office/2007/relationships/hdphoto" Target="../media/hdphoto1.wdp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CE894-6573-46C6-99B5-5F497735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4" y="1707502"/>
            <a:ext cx="10246772" cy="4833257"/>
          </a:xfrm>
        </p:spPr>
        <p:txBody>
          <a:bodyPr>
            <a:normAutofit/>
          </a:bodyPr>
          <a:lstStyle/>
          <a:p>
            <a:r>
              <a:rPr lang="en-US" sz="8000" dirty="0"/>
              <a:t>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B92FB5-6B4C-436F-BF08-FAE0B944B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151" y="2164702"/>
            <a:ext cx="10730237" cy="4226766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What are the best attributes in a wine to pair with Spicy Food?</a:t>
            </a:r>
          </a:p>
        </p:txBody>
      </p:sp>
    </p:spTree>
    <p:extLst>
      <p:ext uri="{BB962C8B-B14F-4D97-AF65-F5344CB8AC3E}">
        <p14:creationId xmlns:p14="http://schemas.microsoft.com/office/powerpoint/2010/main" val="426011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9796113-ECB8-4DB3-81FB-1A458476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67" y="354564"/>
            <a:ext cx="10366311" cy="6223518"/>
          </a:xfrm>
        </p:spPr>
        <p:txBody>
          <a:bodyPr>
            <a:normAutofit fontScale="92500" lnSpcReduction="10000"/>
          </a:bodyPr>
          <a:lstStyle/>
          <a:p>
            <a:r>
              <a:rPr lang="en-US" sz="5800" b="1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Pairing rules, says it should be:</a:t>
            </a:r>
          </a:p>
          <a:p>
            <a:endParaRPr lang="en-US" sz="4400" dirty="0">
              <a:solidFill>
                <a:srgbClr val="C00000"/>
              </a:solidFill>
              <a:latin typeface="Bahnschrift SemiLight Condensed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Low Alcohol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Good Acidity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Off Dry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Fruity Aromatics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No Oak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No Tannins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White Wine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Effervescence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Low temperature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5E062E7-B6F9-4D83-9623-5D7B47108E30}"/>
              </a:ext>
            </a:extLst>
          </p:cNvPr>
          <p:cNvSpPr txBox="1">
            <a:spLocks/>
          </p:cNvSpPr>
          <p:nvPr/>
        </p:nvSpPr>
        <p:spPr>
          <a:xfrm>
            <a:off x="6428792" y="2167812"/>
            <a:ext cx="3228392" cy="456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4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87D8E62-80A1-4F56-BF2F-B0C5115A89C8}"/>
              </a:ext>
            </a:extLst>
          </p:cNvPr>
          <p:cNvSpPr/>
          <p:nvPr/>
        </p:nvSpPr>
        <p:spPr>
          <a:xfrm>
            <a:off x="225778" y="169333"/>
            <a:ext cx="1196622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We have a great opportunity with a wine that has all of these attributes combined</a:t>
            </a:r>
            <a:r>
              <a:rPr lang="en-US" sz="4400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!</a:t>
            </a:r>
          </a:p>
          <a:p>
            <a:pPr algn="ctr"/>
            <a:endParaRPr lang="en-US" sz="900" dirty="0">
              <a:solidFill>
                <a:srgbClr val="C00000"/>
              </a:solidFill>
              <a:latin typeface="Bahnschrift SemiLight Condensed" panose="020B0502040204020203" pitchFamily="34" charset="0"/>
            </a:endParaRPr>
          </a:p>
          <a:p>
            <a:pPr algn="ctr"/>
            <a:r>
              <a:rPr lang="en-US" sz="5400" i="1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But also has </a:t>
            </a:r>
            <a:r>
              <a:rPr lang="en-US" sz="5400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:</a:t>
            </a:r>
          </a:p>
          <a:p>
            <a:pPr algn="ctr"/>
            <a:r>
              <a:rPr lang="en-US" sz="7200" b="1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Great Packaging!</a:t>
            </a:r>
          </a:p>
          <a:p>
            <a:pPr algn="ctr"/>
            <a:r>
              <a:rPr lang="en-US" sz="7200" b="1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Great Price!</a:t>
            </a:r>
          </a:p>
          <a:p>
            <a:pPr algn="ctr"/>
            <a:r>
              <a:rPr lang="en-US" sz="7200" b="1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Great for Cocktails !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2571C5E-9B1F-49BB-BDF5-2DBF98AE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9" y="0"/>
            <a:ext cx="4572000" cy="6858000"/>
          </a:xfrm>
          <a:prstGeom prst="rect">
            <a:avLst/>
          </a:prstGeom>
        </p:spPr>
      </p:pic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3AA5E8F5-A5CD-42DB-8E4F-6445376A0D1D}"/>
              </a:ext>
            </a:extLst>
          </p:cNvPr>
          <p:cNvSpPr/>
          <p:nvPr/>
        </p:nvSpPr>
        <p:spPr>
          <a:xfrm>
            <a:off x="4357510" y="338668"/>
            <a:ext cx="6942667" cy="3090332"/>
          </a:xfrm>
          <a:prstGeom prst="wedgeRectCallout">
            <a:avLst>
              <a:gd name="adj1" fmla="val -61935"/>
              <a:gd name="adj2" fmla="val -40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I think you are talking about ………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0B3BEB-BB38-41E6-8A86-A8ABE12F0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39" y="0"/>
            <a:ext cx="4536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2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87DBDE-D6F7-4144-91FF-700DFC258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928" y="-112888"/>
            <a:ext cx="4536787" cy="6858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B5B0AE0-CD99-4371-8C9B-1EC6B679D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38" y="112888"/>
            <a:ext cx="9126904" cy="6776474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19" name="Corazón 18">
            <a:extLst>
              <a:ext uri="{FF2B5EF4-FFF2-40B4-BE49-F238E27FC236}">
                <a16:creationId xmlns:a16="http://schemas.microsoft.com/office/drawing/2014/main" id="{9DD93339-F2E3-4454-B978-CDEA09D12ACD}"/>
              </a:ext>
            </a:extLst>
          </p:cNvPr>
          <p:cNvSpPr/>
          <p:nvPr/>
        </p:nvSpPr>
        <p:spPr>
          <a:xfrm flipH="1">
            <a:off x="12405013" y="6655357"/>
            <a:ext cx="69209" cy="737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B82CA-7FFC-43DE-B537-AF7CDC486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24" y="3572015"/>
            <a:ext cx="2143125" cy="2143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DBC4EE-E983-42E4-88BA-CE26E41B6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98" y="1496375"/>
            <a:ext cx="1898476" cy="18984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27C81C7-89B0-4D42-9F4D-A78878A932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23" y="3401260"/>
            <a:ext cx="1824539" cy="14755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B0E61EB-9DFE-4340-8A5C-713FB9E77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98" y="2502889"/>
            <a:ext cx="2421039" cy="16038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B7792A-BCA4-4F2C-8AA5-9EFCAD0D3A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76" y="1850108"/>
            <a:ext cx="2543937" cy="130556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1856FA1-F038-4B81-A00B-1318686EDD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79" y="544946"/>
            <a:ext cx="2323588" cy="128489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3A10CF-DCB7-43D4-B135-A0FC44C327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67" y="983725"/>
            <a:ext cx="2143126" cy="14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8D3359-1F46-4873-8D97-1D42E40B2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21" y="0"/>
            <a:ext cx="9544757" cy="68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7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98D25E-964B-419D-BAD2-4B3287C99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44" y="0"/>
            <a:ext cx="6624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0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77</Words>
  <Application>Microsoft Office PowerPoint</Application>
  <PresentationFormat>Panorámica</PresentationFormat>
  <Paragraphs>20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Bahnschrift SemiLight Condensed</vt:lpstr>
      <vt:lpstr>Calibri</vt:lpstr>
      <vt:lpstr>Calibri Light</vt:lpstr>
      <vt:lpstr>Tema de Office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Alejandro</dc:creator>
  <cp:lastModifiedBy>Alejandro</cp:lastModifiedBy>
  <cp:revision>3</cp:revision>
  <dcterms:created xsi:type="dcterms:W3CDTF">2019-08-23T19:38:49Z</dcterms:created>
  <dcterms:modified xsi:type="dcterms:W3CDTF">2019-08-23T20:31:21Z</dcterms:modified>
</cp:coreProperties>
</file>